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57" r:id="rId4"/>
    <p:sldId id="258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3" r:id="rId19"/>
  </p:sldIdLst>
  <p:sldSz cx="14630400" cy="8229600"/>
  <p:notesSz cx="8229600" cy="14630400"/>
  <p:embeddedFontLst>
    <p:embeddedFont>
      <p:font typeface="Poppins Light" panose="00000400000000000000" pitchFamily="2" charset="0"/>
      <p:regular r:id="rId21"/>
    </p:embeddedFont>
    <p:embeddedFont>
      <p:font typeface="Roboto Light" panose="020000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4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avankrishkancharla-1754884219257.atlassian.net/jira/software/projects/SL/boards/34?atlOrigin=eyJpIjoiMGUxMmE1NDM5OGMwNDNiYjkzODFkZWNkMjQ5YzRkNzQiLCJwIjoiaiJ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ucedemo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834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Swag Labs Automation Testing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606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Complete End-to-End Testing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401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by: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Kancharla Pavan Krishna</a:t>
            </a:r>
            <a:endParaRPr lang="en-US" sz="1750" b="1" dirty="0"/>
          </a:p>
        </p:txBody>
      </p:sp>
      <p:sp>
        <p:nvSpPr>
          <p:cNvPr id="6" name="Text 3"/>
          <p:cNvSpPr/>
          <p:nvPr/>
        </p:nvSpPr>
        <p:spPr>
          <a:xfrm>
            <a:off x="6280190" y="58582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Date: 08-09-2025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642" y="442913"/>
            <a:ext cx="4549735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End-to-End Test Cases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642" y="1368862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563642" y="1619726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563642" y="1745933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Login with valid/invalid credentials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3642" y="2285286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63642" y="2536150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8" name="Text 6"/>
          <p:cNvSpPr/>
          <p:nvPr/>
        </p:nvSpPr>
        <p:spPr>
          <a:xfrm>
            <a:off x="563642" y="2662357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Add single/multiple products to cart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3642" y="3201710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563642" y="3452574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1" name="Text 9"/>
          <p:cNvSpPr/>
          <p:nvPr/>
        </p:nvSpPr>
        <p:spPr>
          <a:xfrm>
            <a:off x="563642" y="3578781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Apply sorting and verify results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3642" y="4118134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63642" y="4368998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563642" y="4495205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Checkout process validation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563642" y="5034558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563642" y="5285423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563642" y="5411629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Cancel checkout and verify redirection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563642" y="5950982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06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63642" y="6201847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0" name="Text 18"/>
          <p:cNvSpPr/>
          <p:nvPr/>
        </p:nvSpPr>
        <p:spPr>
          <a:xfrm>
            <a:off x="563642" y="6328053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Cart persistence after logout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563642" y="6867406"/>
            <a:ext cx="160973" cy="201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07</a:t>
            </a:r>
            <a:endParaRPr lang="en-US" sz="1250" dirty="0"/>
          </a:p>
        </p:txBody>
      </p:sp>
      <p:sp>
        <p:nvSpPr>
          <p:cNvPr id="22" name="Shape 20"/>
          <p:cNvSpPr/>
          <p:nvPr/>
        </p:nvSpPr>
        <p:spPr>
          <a:xfrm>
            <a:off x="563642" y="7118271"/>
            <a:ext cx="6555105" cy="2286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3" name="Text 21"/>
          <p:cNvSpPr/>
          <p:nvPr/>
        </p:nvSpPr>
        <p:spPr>
          <a:xfrm>
            <a:off x="563642" y="7244477"/>
            <a:ext cx="6555105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Complete purchase flow with order confirmation</a:t>
            </a:r>
            <a:endParaRPr lang="en-US" sz="125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273" y="1368862"/>
            <a:ext cx="6555105" cy="6555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903" y="621030"/>
            <a:ext cx="756499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Data Management &amp; Challenges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5903" y="2594491"/>
            <a:ext cx="3507343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Data Management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75903" y="366581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data stored in Excel files for flexibility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5903" y="4466749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Input includes usernames, passwords, names, and postal codes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75903" y="5628680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tests allow multiple scenarios with the same script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75903" y="6429613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in validating edge cases without changing the code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1173" y="2594491"/>
            <a:ext cx="3383518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Faced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1173" y="3242905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Handling dynamic elements and page load times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1173" y="4043839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Synchronization between test steps and application state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1173" y="4844772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Managing test data and multiple test cases efficiently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1173" y="5645706"/>
            <a:ext cx="350734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Integrating reporting and logging mechanisms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1173" y="6446639"/>
            <a:ext cx="350734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stability across browsers and network conditions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802"/>
            <a:ext cx="5284589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Integration &amp; Reporting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3158"/>
            <a:ext cx="6577370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7605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67" y="1766292"/>
            <a:ext cx="248960" cy="3112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605" y="2383036"/>
            <a:ext cx="235934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Reports and Logging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37605" y="2781895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Extent Reports integrated for interactive dashboards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837605" y="3141464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Logs capture each test step with timestamp and status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37605" y="3501033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Screenshots taken for failures for better debugging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37605" y="386060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archived in test directories for historical reference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75089" y="1486794"/>
            <a:ext cx="6577489" cy="2894528"/>
          </a:xfrm>
          <a:prstGeom prst="roundRect">
            <a:avLst>
              <a:gd name="adj" fmla="val 267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Shape 9"/>
          <p:cNvSpPr/>
          <p:nvPr/>
        </p:nvSpPr>
        <p:spPr>
          <a:xfrm>
            <a:off x="7599402" y="1645206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64" y="1766292"/>
            <a:ext cx="248960" cy="31122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99402" y="2383036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Jenkins Integration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599402" y="27818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Used Freestyle project to automate test execution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7599402" y="3141464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Configured build steps to run Maven commands and execute TestNG tests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7599402" y="3501033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Test results and reports archived as build artifacts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599402" y="386060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Scheduled periodic test runs using Jenkins triggers</a:t>
            </a:r>
            <a:endParaRPr lang="en-US" sz="1450" dirty="0">
              <a:solidFill>
                <a:schemeClr val="bg2"/>
              </a:solidFill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45557" y="4532114"/>
            <a:ext cx="6577370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837605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67" y="4845248"/>
            <a:ext cx="248960" cy="311229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37605" y="5461992"/>
            <a:ext cx="230588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 Implementation</a:t>
            </a:r>
            <a:endParaRPr lang="en-US" sz="1800" dirty="0"/>
          </a:p>
        </p:txBody>
      </p:sp>
      <p:sp>
        <p:nvSpPr>
          <p:cNvPr id="23" name="Text 18"/>
          <p:cNvSpPr/>
          <p:nvPr/>
        </p:nvSpPr>
        <p:spPr>
          <a:xfrm>
            <a:off x="837605" y="5860852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cases tracked as issues for transparency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837605" y="6220420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Defects linked to test execution results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837605" y="6579989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Sprint planning and defect management integrated with test reporting</a:t>
            </a:r>
            <a:endParaRPr lang="en-US" sz="1450" dirty="0"/>
          </a:p>
        </p:txBody>
      </p:sp>
      <p:sp>
        <p:nvSpPr>
          <p:cNvPr id="26" name="Text 21"/>
          <p:cNvSpPr/>
          <p:nvPr/>
        </p:nvSpPr>
        <p:spPr>
          <a:xfrm>
            <a:off x="837605" y="6939558"/>
            <a:ext cx="619327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teams collaborate and prioritize tasks effectively</a:t>
            </a:r>
            <a:endParaRPr lang="en-US" sz="1450" dirty="0"/>
          </a:p>
        </p:txBody>
      </p:sp>
      <p:sp>
        <p:nvSpPr>
          <p:cNvPr id="27" name="Shape 22"/>
          <p:cNvSpPr/>
          <p:nvPr/>
        </p:nvSpPr>
        <p:spPr>
          <a:xfrm>
            <a:off x="7407354" y="4532114"/>
            <a:ext cx="6577489" cy="3189565"/>
          </a:xfrm>
          <a:prstGeom prst="roundRect">
            <a:avLst>
              <a:gd name="adj" fmla="val 242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7599402" y="4724162"/>
            <a:ext cx="553403" cy="553403"/>
          </a:xfrm>
          <a:prstGeom prst="roundRect">
            <a:avLst>
              <a:gd name="adj" fmla="val 16521569"/>
            </a:avLst>
          </a:prstGeom>
          <a:solidFill>
            <a:srgbClr val="F2F2F3"/>
          </a:solidFill>
          <a:ln/>
        </p:spPr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564" y="4845248"/>
            <a:ext cx="248960" cy="311229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7599402" y="5461992"/>
            <a:ext cx="2888575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Results &amp; Conclusion</a:t>
            </a:r>
            <a:endParaRPr lang="en-US" sz="1800" dirty="0"/>
          </a:p>
        </p:txBody>
      </p:sp>
      <p:sp>
        <p:nvSpPr>
          <p:cNvPr id="31" name="Text 25"/>
          <p:cNvSpPr/>
          <p:nvPr/>
        </p:nvSpPr>
        <p:spPr>
          <a:xfrm>
            <a:off x="7599402" y="5860852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 major test cases passed successfully</a:t>
            </a:r>
            <a:endParaRPr lang="en-US" sz="1450" dirty="0"/>
          </a:p>
        </p:txBody>
      </p:sp>
      <p:sp>
        <p:nvSpPr>
          <p:cNvPr id="32" name="Text 26"/>
          <p:cNvSpPr/>
          <p:nvPr/>
        </p:nvSpPr>
        <p:spPr>
          <a:xfrm>
            <a:off x="7599402" y="6220420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Reports generated with detailed logs and screenshots</a:t>
            </a:r>
            <a:endParaRPr lang="en-US" sz="1450" dirty="0"/>
          </a:p>
        </p:txBody>
      </p:sp>
      <p:sp>
        <p:nvSpPr>
          <p:cNvPr id="33" name="Text 27"/>
          <p:cNvSpPr/>
          <p:nvPr/>
        </p:nvSpPr>
        <p:spPr>
          <a:xfrm>
            <a:off x="7599402" y="6579989"/>
            <a:ext cx="6193393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Swag Labs Automation Project provides a robust framework for web testing</a:t>
            </a:r>
            <a:endParaRPr lang="en-US" sz="1450" dirty="0"/>
          </a:p>
        </p:txBody>
      </p:sp>
      <p:sp>
        <p:nvSpPr>
          <p:cNvPr id="34" name="Text 28"/>
          <p:cNvSpPr/>
          <p:nvPr/>
        </p:nvSpPr>
        <p:spPr>
          <a:xfrm>
            <a:off x="7599402" y="7234595"/>
            <a:ext cx="619339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Enhances testing accuracy, efficiency, and scalability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2A897-7DA8-57DB-44AC-F38330E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98" y="1260087"/>
            <a:ext cx="11485755" cy="6193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ABB26-4EDF-5571-8B14-A1005921BF20}"/>
              </a:ext>
            </a:extLst>
          </p:cNvPr>
          <p:cNvSpPr txBox="1"/>
          <p:nvPr/>
        </p:nvSpPr>
        <p:spPr>
          <a:xfrm>
            <a:off x="903250" y="561795"/>
            <a:ext cx="535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Results of </a:t>
            </a:r>
            <a:r>
              <a:rPr lang="en-IN" sz="2800" b="1" dirty="0" err="1">
                <a:solidFill>
                  <a:schemeClr val="bg2"/>
                </a:solidFill>
              </a:rPr>
              <a:t>Testng</a:t>
            </a:r>
            <a:r>
              <a:rPr lang="en-IN" sz="2800" b="1" dirty="0">
                <a:solidFill>
                  <a:schemeClr val="bg2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0488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D901F-6F90-1BDC-2015-47F4615F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4" y="1142742"/>
            <a:ext cx="14220152" cy="5944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E44883-F2FC-F094-8171-B3528301B2C9}"/>
              </a:ext>
            </a:extLst>
          </p:cNvPr>
          <p:cNvSpPr txBox="1"/>
          <p:nvPr/>
        </p:nvSpPr>
        <p:spPr>
          <a:xfrm>
            <a:off x="3657600" y="393013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2"/>
                </a:solidFill>
              </a:rPr>
              <a:t>Results of </a:t>
            </a:r>
            <a:r>
              <a:rPr lang="en-IN" sz="1800" b="1" dirty="0" err="1">
                <a:solidFill>
                  <a:schemeClr val="bg2"/>
                </a:solidFill>
              </a:rPr>
              <a:t>Testng</a:t>
            </a:r>
            <a:r>
              <a:rPr lang="en-IN" sz="1800" b="1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32D8D7-459F-B3DD-8B31-0D65ED21F884}"/>
              </a:ext>
            </a:extLst>
          </p:cNvPr>
          <p:cNvSpPr txBox="1"/>
          <p:nvPr/>
        </p:nvSpPr>
        <p:spPr>
          <a:xfrm>
            <a:off x="802888" y="490654"/>
            <a:ext cx="299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</a:rPr>
              <a:t>Results of  Jenkins:</a:t>
            </a:r>
          </a:p>
        </p:txBody>
      </p:sp>
    </p:spTree>
    <p:extLst>
      <p:ext uri="{BB962C8B-B14F-4D97-AF65-F5344CB8AC3E}">
        <p14:creationId xmlns:p14="http://schemas.microsoft.com/office/powerpoint/2010/main" val="68655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5D523-7239-33B9-A1F0-6C42F060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" y="802888"/>
            <a:ext cx="14164881" cy="6512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914C5-1D40-C189-45D8-EBF20A0DD824}"/>
              </a:ext>
            </a:extLst>
          </p:cNvPr>
          <p:cNvSpPr txBox="1"/>
          <p:nvPr/>
        </p:nvSpPr>
        <p:spPr>
          <a:xfrm>
            <a:off x="353728" y="100362"/>
            <a:ext cx="449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</a:rPr>
              <a:t>Results of  Extents Reports:</a:t>
            </a:r>
          </a:p>
        </p:txBody>
      </p:sp>
    </p:spTree>
    <p:extLst>
      <p:ext uri="{BB962C8B-B14F-4D97-AF65-F5344CB8AC3E}">
        <p14:creationId xmlns:p14="http://schemas.microsoft.com/office/powerpoint/2010/main" val="346313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880C6-625A-5895-1FDC-86E34038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847493"/>
            <a:ext cx="13593338" cy="6434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8CAF0-5FD2-22A5-2181-FB199FD608A2}"/>
              </a:ext>
            </a:extLst>
          </p:cNvPr>
          <p:cNvSpPr txBox="1"/>
          <p:nvPr/>
        </p:nvSpPr>
        <p:spPr>
          <a:xfrm>
            <a:off x="535258" y="390293"/>
            <a:ext cx="3144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</a:rPr>
              <a:t>Epic &amp; Stories of  Jira:</a:t>
            </a:r>
          </a:p>
        </p:txBody>
      </p:sp>
    </p:spTree>
    <p:extLst>
      <p:ext uri="{BB962C8B-B14F-4D97-AF65-F5344CB8AC3E}">
        <p14:creationId xmlns:p14="http://schemas.microsoft.com/office/powerpoint/2010/main" val="71497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3D5C3-9054-545C-F9F8-1ED2A014403A}"/>
              </a:ext>
            </a:extLst>
          </p:cNvPr>
          <p:cNvSpPr txBox="1"/>
          <p:nvPr/>
        </p:nvSpPr>
        <p:spPr>
          <a:xfrm>
            <a:off x="1025912" y="579863"/>
            <a:ext cx="420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2"/>
                </a:solidFill>
              </a:rPr>
              <a:t>Test Execution Results in Jira</a:t>
            </a:r>
            <a:r>
              <a:rPr lang="en-IN" dirty="0">
                <a:solidFill>
                  <a:schemeClr val="bg2"/>
                </a:solidFill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E9579-89CC-0A6F-8122-ACA3742EC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0" y="1226633"/>
            <a:ext cx="12231160" cy="62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9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F89612-B312-8582-6799-90925D9A5BBF}"/>
              </a:ext>
            </a:extLst>
          </p:cNvPr>
          <p:cNvSpPr txBox="1"/>
          <p:nvPr/>
        </p:nvSpPr>
        <p:spPr>
          <a:xfrm>
            <a:off x="892097" y="557561"/>
            <a:ext cx="247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Defect Report: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6E388-0E13-2391-EFAC-26844647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38" y="1616928"/>
            <a:ext cx="11587872" cy="38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07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AFB083-FE6C-AF3A-C0CA-B54A65AD15F4}"/>
              </a:ext>
            </a:extLst>
          </p:cNvPr>
          <p:cNvSpPr txBox="1"/>
          <p:nvPr/>
        </p:nvSpPr>
        <p:spPr>
          <a:xfrm>
            <a:off x="1326995" y="1694985"/>
            <a:ext cx="893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Git Hub Link</a:t>
            </a:r>
            <a:r>
              <a:rPr lang="en-IN" dirty="0">
                <a:solidFill>
                  <a:schemeClr val="bg2"/>
                </a:solidFill>
              </a:rPr>
              <a:t>: </a:t>
            </a:r>
            <a:r>
              <a:rPr lang="en-IN" dirty="0">
                <a:solidFill>
                  <a:schemeClr val="bg2"/>
                </a:solidFill>
                <a:hlinkClick r:id="rId2"/>
              </a:rPr>
              <a:t>https://github.com/pavan-krishna-123/CapStone_SwagLabs_Project_Wipro.git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81955-6E0F-9719-0A8F-01AE55B0DCFD}"/>
              </a:ext>
            </a:extLst>
          </p:cNvPr>
          <p:cNvSpPr txBox="1"/>
          <p:nvPr/>
        </p:nvSpPr>
        <p:spPr>
          <a:xfrm>
            <a:off x="1232209" y="2596014"/>
            <a:ext cx="12165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Jira Link </a:t>
            </a:r>
            <a:r>
              <a:rPr lang="en-IN" dirty="0">
                <a:solidFill>
                  <a:schemeClr val="bg2"/>
                </a:solidFill>
              </a:rPr>
              <a:t>: </a:t>
            </a:r>
            <a:r>
              <a:rPr lang="en-IN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https://pavankrishkancharla1754884219257.atlassian.net/jira/software/projects/SL/boards/34?atlOrigin=eyJpIjoiMGUxMmE1NDM5OGMwNDNiYjkzODFkZWNkMjQ5YzRkNzQiLCJwIjoiaiJ9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DD2A6-9AAA-30CC-2B86-E317B7FF5277}"/>
              </a:ext>
            </a:extLst>
          </p:cNvPr>
          <p:cNvSpPr txBox="1"/>
          <p:nvPr/>
        </p:nvSpPr>
        <p:spPr>
          <a:xfrm>
            <a:off x="1326995" y="998704"/>
            <a:ext cx="5542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C000"/>
                </a:solidFill>
              </a:rPr>
              <a:t>Links</a:t>
            </a:r>
            <a:r>
              <a:rPr lang="en-IN" dirty="0">
                <a:solidFill>
                  <a:schemeClr val="bg2"/>
                </a:solidFill>
              </a:rPr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2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8046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About Swag Labs Website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Swag Labs is a demo e-commerce site for practicing automation testing.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URL</a:t>
            </a:r>
            <a:r>
              <a:rPr lang="en-US" sz="1600" dirty="0">
                <a:solidFill>
                  <a:schemeClr val="accent1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: </a:t>
            </a:r>
            <a:r>
              <a:rPr lang="en-US" sz="1600" u="sng" dirty="0">
                <a:solidFill>
                  <a:schemeClr val="accent1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https://www.saucedemo.com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306681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Supports login, product browsing, adding items to cart, checkout, place order etc.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1215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Designed for QA training and automation practice.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Developed using Java, Selenium WebDriver, TestNG, and Maven,Jira,Jenkins.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078956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80380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Implements Page Object Model (POM) for modular structure.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90862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71571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Includes utilities for data-driven testing and reporting.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9086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225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Coverage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71571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End-to-end test coverage for major flows in the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4BD08-4A4E-6EE4-723C-560EB6C82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0" y="898569"/>
            <a:ext cx="14151744" cy="7063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35D0B-678F-7215-3925-E92DDB309F26}"/>
              </a:ext>
            </a:extLst>
          </p:cNvPr>
          <p:cNvSpPr txBox="1"/>
          <p:nvPr/>
        </p:nvSpPr>
        <p:spPr>
          <a:xfrm>
            <a:off x="244480" y="289932"/>
            <a:ext cx="506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Manual Test cases for End to End Test cases:</a:t>
            </a:r>
          </a:p>
        </p:txBody>
      </p:sp>
    </p:spTree>
    <p:extLst>
      <p:ext uri="{BB962C8B-B14F-4D97-AF65-F5344CB8AC3E}">
        <p14:creationId xmlns:p14="http://schemas.microsoft.com/office/powerpoint/2010/main" val="261392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23" y="440769"/>
            <a:ext cx="4508897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 Implemented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1023" y="1262182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1921" y="131718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Authentication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081921" y="166366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Login validation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61023" y="224051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81921" y="2295525"/>
            <a:ext cx="2072640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Shopping Experience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1921" y="264199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Product selection and cart management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61023" y="3218855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81921" y="3273862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Purchase Flow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81921" y="362033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Checkout process validation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561023" y="419719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1921" y="425219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Navigation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81921" y="459867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Sorting and filtering functionalities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61023" y="5175528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81921" y="5230535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Error Handling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081921" y="5577007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Screenshot capture on failure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61023" y="6153864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81921" y="6208871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 Flexibility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81921" y="6555343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testing using Excel files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561023" y="7132201"/>
            <a:ext cx="360640" cy="360640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081921" y="7187208"/>
            <a:ext cx="2003703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Documentation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81921" y="7533680"/>
            <a:ext cx="1298745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Detailed reporting via Extent Reports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680" y="530900"/>
            <a:ext cx="5328047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Automation Approach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0" y="1640919"/>
            <a:ext cx="6404015" cy="6404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8326" y="1640919"/>
            <a:ext cx="6404015" cy="1235035"/>
          </a:xfrm>
          <a:prstGeom prst="roundRect">
            <a:avLst>
              <a:gd name="adj" fmla="val 656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8326" y="1640919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7865626" y="1856780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Page Object Model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865626" y="2351365"/>
            <a:ext cx="58808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scenarios are mapped to reusable page classes.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558326" y="3068955"/>
            <a:ext cx="6404015" cy="1235035"/>
          </a:xfrm>
          <a:prstGeom prst="roundRect">
            <a:avLst>
              <a:gd name="adj" fmla="val 656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58326" y="3068955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7865626" y="3284815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Management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865626" y="3779401"/>
            <a:ext cx="58808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Data-driven approach using Excel for input values.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558326" y="4496991"/>
            <a:ext cx="6404015" cy="1235035"/>
          </a:xfrm>
          <a:prstGeom prst="roundRect">
            <a:avLst>
              <a:gd name="adj" fmla="val 656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58326" y="4496991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7865626" y="4712851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Debugging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865626" y="5207437"/>
            <a:ext cx="58808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Logs and screenshots for debugging and traceability.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558326" y="5925026"/>
            <a:ext cx="6404015" cy="1235035"/>
          </a:xfrm>
          <a:prstGeom prst="roundRect">
            <a:avLst>
              <a:gd name="adj" fmla="val 6565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58326" y="5925026"/>
            <a:ext cx="91440" cy="1235035"/>
          </a:xfrm>
          <a:prstGeom prst="roundRect">
            <a:avLst>
              <a:gd name="adj" fmla="val 88675"/>
            </a:avLst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7865626" y="6140887"/>
            <a:ext cx="2413159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CI/CD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865626" y="6635472"/>
            <a:ext cx="588085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integration via Jenkins for scheduled runs.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Structure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5924" y="1567458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src/main/java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675924" y="1948934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implementation and utilities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75924" y="262604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src/test/java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675924" y="3007519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scripts and scenarios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src/main/resources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Configurations and supporting files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src/test/resources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data, reports, screenshots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Maven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management and dependency handling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JUnit/TestNG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execution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Tools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Java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664619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Programming language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174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Selenium WebDriver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664619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automation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8114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106228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framework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48114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Maven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106228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and dependency management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Extent Reports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5547836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Reporting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Jenkins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5547836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Continuous integration</a:t>
            </a:r>
            <a:endParaRPr lang="en-US" sz="17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90" y="6364367"/>
            <a:ext cx="566976" cy="56697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644253" y="6499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Jira</a:t>
            </a:r>
            <a:endParaRPr lang="en-US" sz="2200" dirty="0"/>
          </a:p>
        </p:txBody>
      </p:sp>
      <p:sp>
        <p:nvSpPr>
          <p:cNvPr id="23" name="Text 14"/>
          <p:cNvSpPr/>
          <p:nvPr/>
        </p:nvSpPr>
        <p:spPr>
          <a:xfrm>
            <a:off x="1644253" y="6989445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Issue tracking and test management</a:t>
            </a:r>
            <a:endParaRPr lang="en-US" sz="17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884" y="6364367"/>
            <a:ext cx="566976" cy="566976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8307348" y="6499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Apache POI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8307348" y="6989445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 file handling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659</Words>
  <Application>Microsoft Office PowerPoint</Application>
  <PresentationFormat>Custom</PresentationFormat>
  <Paragraphs>141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Roboto Light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Kasarabada Nikhil Sai Kumar</cp:lastModifiedBy>
  <cp:revision>13</cp:revision>
  <dcterms:created xsi:type="dcterms:W3CDTF">2025-09-07T16:19:18Z</dcterms:created>
  <dcterms:modified xsi:type="dcterms:W3CDTF">2025-09-08T11:42:16Z</dcterms:modified>
</cp:coreProperties>
</file>